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0"/>
    <p:restoredTop sz="94694"/>
  </p:normalViewPr>
  <p:slideViewPr>
    <p:cSldViewPr snapToGrid="0" snapToObjects="1">
      <p:cViewPr varScale="1">
        <p:scale>
          <a:sx n="98" d="100"/>
          <a:sy n="98" d="100"/>
        </p:scale>
        <p:origin x="216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DF3C40-EC37-0849-B6E1-DE84595F17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780C376-A8A0-4D47-82A7-C18E1A225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FBD681-1C5B-DB4B-AFD2-4E5F0CC7D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8A136-81A9-0142-BDA2-AE5218F3CA82}" type="datetimeFigureOut">
              <a:rPr lang="de-DE" smtClean="0"/>
              <a:t>14.03.25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A40593-2D9F-554F-B845-7EC6D7005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076AF-3004-7D49-AB29-F56FED6F2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B1D52-C4A6-054F-8C77-E5FC91864B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1361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0BF450-D80E-F640-B45B-066926EE9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680EE32-2D02-B84D-B05E-F12B69F53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0F7C96-2242-1846-9FFE-8ED3CC504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8A136-81A9-0142-BDA2-AE5218F3CA82}" type="datetimeFigureOut">
              <a:rPr lang="de-DE" smtClean="0"/>
              <a:t>14.03.25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4F04CD-01E5-3246-81E5-1FFF15D03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6F8D1D-27D6-D045-8DA1-A8B126F67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B1D52-C4A6-054F-8C77-E5FC91864B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2742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B017799-60A5-BC40-A1BF-27F8A9D796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2922955-DF6F-7A47-96DC-F43307358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3A5364-BE4E-FC47-B187-E61C77AEB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8A136-81A9-0142-BDA2-AE5218F3CA82}" type="datetimeFigureOut">
              <a:rPr lang="de-DE" smtClean="0"/>
              <a:t>14.03.25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32BCD3-1D4E-A84F-BE60-959BDE2EF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0F265E-F0B9-7F4A-92C7-FCB7CD87D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B1D52-C4A6-054F-8C77-E5FC91864B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5094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518DB6-7FD1-C04D-A7E2-87271C6F0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7F8E21-83D8-444C-96A1-2DD1F6F9A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C9D148-D74C-A54E-8AB3-DF281CF00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8A136-81A9-0142-BDA2-AE5218F3CA82}" type="datetimeFigureOut">
              <a:rPr lang="de-DE" smtClean="0"/>
              <a:t>14.03.25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1685DB-9477-EB4D-8F47-43B05BE65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C6D9A54-5FC4-554F-AA8A-ABB036B20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B1D52-C4A6-054F-8C77-E5FC91864B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5829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F16CD5-DB1A-274F-9F62-3DB544908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271E4D-566B-274C-A1B2-0706092CB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F643B4-1DEC-774E-9820-3C44BA581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8A136-81A9-0142-BDA2-AE5218F3CA82}" type="datetimeFigureOut">
              <a:rPr lang="de-DE" smtClean="0"/>
              <a:t>14.03.25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AA70B1-9368-8344-8EA2-4ACE3C509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74FC16-206D-224F-BE79-94FFC7D18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B1D52-C4A6-054F-8C77-E5FC91864B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1994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BFBBD0-EB10-B849-9152-D57657DED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1904C8-E3CC-E741-8A25-D6A317C02D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528301E-9A0A-8540-9BE2-B3F4A6164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5142F30-8E56-0441-85C2-F17F37AD1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8A136-81A9-0142-BDA2-AE5218F3CA82}" type="datetimeFigureOut">
              <a:rPr lang="de-DE" smtClean="0"/>
              <a:t>14.03.25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AD7D85C-DCA5-B048-82A3-F6389DE41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FB65B2-51EB-BC43-89C9-B38CE7A84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B1D52-C4A6-054F-8C77-E5FC91864B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547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58800C-0609-6C45-ABD5-A8A08669B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208AC7A-215B-1742-AF20-AAC46355B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6C3F062-AF73-FD42-99D0-35AA84DFA2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D50E207-4B39-584C-BB74-CF6B01D150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14EED1A-A229-DB46-A8DE-931751C9FF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24F1DDF-1A5A-3842-B93F-97142BED4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8A136-81A9-0142-BDA2-AE5218F3CA82}" type="datetimeFigureOut">
              <a:rPr lang="de-DE" smtClean="0"/>
              <a:t>14.03.25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2628109-28BE-C446-AC8C-E60B9B504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6A9249B-2741-1049-BBBF-6D381B301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B1D52-C4A6-054F-8C77-E5FC91864B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0653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8E64CA-30E5-0C47-B346-8A94083EA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AA317D2-E399-9D45-ADA1-62D65CA16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8A136-81A9-0142-BDA2-AE5218F3CA82}" type="datetimeFigureOut">
              <a:rPr lang="de-DE" smtClean="0"/>
              <a:t>14.03.25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96F005B-B9E9-6A48-9426-5A73C8F16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6D603DA-A9D0-1B4A-9337-00F6D9D2A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B1D52-C4A6-054F-8C77-E5FC91864B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5924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A028144-1194-6D47-90E1-2468E774D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8A136-81A9-0142-BDA2-AE5218F3CA82}" type="datetimeFigureOut">
              <a:rPr lang="de-DE" smtClean="0"/>
              <a:t>14.03.25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AA4F5D1-EFEC-5540-9E3D-0C51664B4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3D6E728-463E-864A-BB5B-32B8FEA3A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B1D52-C4A6-054F-8C77-E5FC91864B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656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5D4D1A-8939-5643-A00D-22CE9C63F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D58799-8A0B-264A-8A85-A4291620C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95EBCB6-6079-3A4C-AC27-DDF64DEC31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1DD6149-BFD4-D24A-AB35-0285FBF94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8A136-81A9-0142-BDA2-AE5218F3CA82}" type="datetimeFigureOut">
              <a:rPr lang="de-DE" smtClean="0"/>
              <a:t>14.03.25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908D94E-DF47-6A43-A6D5-0914183E3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AFA2B2B-4C98-A846-9F79-D7E58B7FF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B1D52-C4A6-054F-8C77-E5FC91864B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172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05FA8A-0B2F-674C-814F-B41A9FA7E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2F8DFC2-2EB3-F545-877E-38BDFB9B52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401B46E-2181-ED4B-9AC9-1BB37CBA1E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676B154-7FCE-7F40-815B-CBD7C649E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8A136-81A9-0142-BDA2-AE5218F3CA82}" type="datetimeFigureOut">
              <a:rPr lang="de-DE" smtClean="0"/>
              <a:t>14.03.25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5804508-7F62-0B45-A7E4-9F4CD8ED2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150A67D-C420-4148-9E71-9BC996095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B1D52-C4A6-054F-8C77-E5FC91864B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1427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167CC57-4958-E941-A4C7-025FECAC1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1BAFE7-3B73-934E-A6FE-421ED74534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2274FB-A00A-F046-8E32-D72B98E453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8A136-81A9-0142-BDA2-AE5218F3CA82}" type="datetimeFigureOut">
              <a:rPr lang="de-DE" smtClean="0"/>
              <a:t>14.03.25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FE14671-713C-3D4C-9966-7B5DF1A276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338E327-0643-8947-8B32-23EEEC469D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B1D52-C4A6-054F-8C77-E5FC91864B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138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FA9582-F956-6F45-982D-BC3C964269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F4E9C6E-6445-0C4B-8ABD-918F755FAB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5" name="Grafik 4" descr="Ein Bild, das Text, Screenshot, Schrift enthält.&#10;&#10;KI-generierte Inhalte können fehlerhaft sein.">
            <a:extLst>
              <a:ext uri="{FF2B5EF4-FFF2-40B4-BE49-F238E27FC236}">
                <a16:creationId xmlns:a16="http://schemas.microsoft.com/office/drawing/2014/main" id="{7D4428CD-FD2A-5E52-7FB1-89F79B8F1E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369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974A03683C16745ABBE287E7CFD9012" ma:contentTypeVersion="98" ma:contentTypeDescription="Ein neues Dokument erstellen." ma:contentTypeScope="" ma:versionID="5c2dd749d4580420d8d0f5259112aaae">
  <xsd:schema xmlns:xsd="http://www.w3.org/2001/XMLSchema" xmlns:xs="http://www.w3.org/2001/XMLSchema" xmlns:p="http://schemas.microsoft.com/office/2006/metadata/properties" xmlns:ns1="http://schemas.microsoft.com/sharepoint/v3" xmlns:ns2="01f689fd-ce1f-496c-86e8-16f6d5a6466c" xmlns:ns3="98b12467-c142-4334-9d31-02be22bc2c62" targetNamespace="http://schemas.microsoft.com/office/2006/metadata/properties" ma:root="true" ma:fieldsID="640277105b5e8eed53b9a0a9a28ebedf" ns1:_="" ns2:_="" ns3:_="">
    <xsd:import namespace="http://schemas.microsoft.com/sharepoint/v3"/>
    <xsd:import namespace="01f689fd-ce1f-496c-86e8-16f6d5a6466c"/>
    <xsd:import namespace="98b12467-c142-4334-9d31-02be22bc2c6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f689fd-ce1f-496c-86e8-16f6d5a646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3310362f-e38e-49da-9511-9b6ae3967e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b12467-c142-4334-9d31-02be22bc2c6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5999820-1c16-469a-9680-f843739cf9ea}" ma:internalName="TaxCatchAll" ma:showField="CatchAllData" ma:web="98b12467-c142-4334-9d31-02be22bc2c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olicyDirtyBag xmlns="microsoft.office.server.policy.changes">
  <Microsoft.Office.RecordsManagement.PolicyFeatures.Expiration op="Delete"/>
</PolicyDirtyBag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b12467-c142-4334-9d31-02be22bc2c62" xsi:nil="true"/>
    <_ip_UnifiedCompliancePolicyUIAction xmlns="http://schemas.microsoft.com/sharepoint/v3" xsi:nil="true"/>
    <lcf76f155ced4ddcb4097134ff3c332f xmlns="01f689fd-ce1f-496c-86e8-16f6d5a6466c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795DCFB-30E3-46D8-B87B-AB3F7ED72E48}"/>
</file>

<file path=customXml/itemProps2.xml><?xml version="1.0" encoding="utf-8"?>
<ds:datastoreItem xmlns:ds="http://schemas.openxmlformats.org/officeDocument/2006/customXml" ds:itemID="{218A8CEF-6526-4961-8AF1-F2C037F48F1D}"/>
</file>

<file path=customXml/itemProps3.xml><?xml version="1.0" encoding="utf-8"?>
<ds:datastoreItem xmlns:ds="http://schemas.openxmlformats.org/officeDocument/2006/customXml" ds:itemID="{AEA452A1-C27C-4A6D-8648-2D369836EBEC}"/>
</file>

<file path=customXml/itemProps4.xml><?xml version="1.0" encoding="utf-8"?>
<ds:datastoreItem xmlns:ds="http://schemas.openxmlformats.org/officeDocument/2006/customXml" ds:itemID="{F1E176CB-9C59-4D30-B79E-C94443E3C80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Susanna Lafer</dc:creator>
  <cp:lastModifiedBy>Susanna Lafer</cp:lastModifiedBy>
  <cp:revision>5</cp:revision>
  <dcterms:created xsi:type="dcterms:W3CDTF">2019-04-10T12:05:43Z</dcterms:created>
  <dcterms:modified xsi:type="dcterms:W3CDTF">2025-03-14T14:12:18Z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0x0101009974A03683C16745ABBE287E7CFD9012</vt:lpwstr>
  </property>
  <property fmtid="{D5CDD505-2E9C-101B-9397-08002B2CF9AE}" pid="3" name="_dlc_policyId">
    <vt:lpwstr/>
  </property>
  <property fmtid="{D5CDD505-2E9C-101B-9397-08002B2CF9AE}" pid="4" name="ItemRetentionFormula">
    <vt:lpwstr/>
  </property>
</Properties>
</file>