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027"/>
    <a:srgbClr val="BD1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0F16A3-3E4A-4D84-92E1-B16BD52EE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3E8A731-1942-4B6E-A6F6-2DD4DCE15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7EF3F3-B5C8-482B-8233-93A0F440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F1CF75-E47C-4A2F-A35C-0915658B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CCDE81-229B-4E0D-8DA1-1FD89D4B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0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2846BF-9EC3-4556-A084-3DA117F2F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C890FD-7E86-4F9C-B18B-1DD9CC052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32F585-04D3-4925-A7F9-A1D95385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706A40-F7F3-4905-841D-5DD062D4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8F1915-90DE-4BAB-B508-15A1AC8C9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44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85AD909-5B06-4BD6-BC36-8725BBD4B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955589"/>
            <a:ext cx="2628900" cy="5221374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50C317D-49EC-4643-AE40-48AA1F5AD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55587"/>
            <a:ext cx="7734300" cy="52213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88A10C-6038-4EB6-9260-6E5E4EEBD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ACB6B7-AE31-4649-8812-F24A71675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86A400-7A4E-49C0-B7B3-89A293DF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466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318DC-6F08-4E14-B99A-97D6BEC22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9C8B31-AD3F-45D3-9545-71673D83D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D104AC-154D-4857-88C4-4F6F08C8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E43E90-02D3-425D-BBB2-67317531B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4E7637-0820-494D-AA92-CA56C8D7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99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5F9B8-74EA-4653-B5A2-370659F64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C57114-959E-4FEE-843B-A143F9D01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75A87E-9B94-4E10-A2BB-5FDB98EA8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E2F59B-35C4-47AA-92C8-2D9E577A8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A5577B-DD6B-49EB-B8DF-A04BBC6D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39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8E9C7-1125-4D0B-B4A3-1BAC2342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0EC4EC-7B01-4403-90CF-27A59D6E5C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0694" y="2333277"/>
            <a:ext cx="4589106" cy="384368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7F33E3-001C-481E-8F48-DD101B960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33277"/>
            <a:ext cx="5181600" cy="384368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16E3B-B09E-4EBE-A533-B1337DAC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7462F5-3F26-4DFF-B1CF-0F02BA374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669696-A42D-4685-A56C-FD36D64B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39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61904-A6FF-42AF-8392-9520BEF6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13" y="838735"/>
            <a:ext cx="9919299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7B20E5-344A-478F-9FDB-A590474AC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2913" y="2247642"/>
            <a:ext cx="45630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776613-D2B2-46CF-85B6-568098F5A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32913" y="3229231"/>
            <a:ext cx="4564662" cy="296043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C6ECDC9-E902-4F92-BCE6-9D05E71AD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224764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3BA92C3-223F-4AEF-8AA4-1A95F3246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229231"/>
            <a:ext cx="5183188" cy="296043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24C0675-076A-4AA6-8EB4-9BDA8503D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FD676A7-9E18-4E3F-B820-276FE23D3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21C33A-A077-4AD6-8294-93C8781A0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15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AC6FFF-AEBE-4103-93C9-31370DB6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3DCC26B-E5D2-4D8B-9B56-0DAD3D6C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A679E3-1B56-40A8-B40C-66D35A06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31E96B9-97CD-453C-A4CC-4816A1685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01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6430E8-24C5-4861-8427-6A065F1F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E6DBC68-7003-401C-B5FC-DDBA1D487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F4B4F1-5090-4060-BB7E-F161B7B4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26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69F7AC-4E6A-4688-9BF3-FEED0A2BF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811" y="987424"/>
            <a:ext cx="3289214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E46FAC-E12D-413E-9E35-389416AD4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38B6455-5651-4E25-AA35-209FED4F0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82811" y="2166550"/>
            <a:ext cx="3289214" cy="37024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A842B4-80CA-41BC-AE3E-5C1D2C3C7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E414FA-727D-4ECF-8D6C-3E3BEF362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68C8CA-C96C-40A2-A5A0-19F19580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552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39FC4-0A95-4FED-B1C7-63C73152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097" y="993603"/>
            <a:ext cx="331392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3567F5-5C92-4C39-8972-F31ADA8B7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E67444-30EC-4191-9035-FC782D7FA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8097" y="2702012"/>
            <a:ext cx="3313928" cy="31669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B1DD9C-9B7D-4EBD-A009-D181CEE8B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9E8448-075E-4E36-AE68-CFE9B1C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9BFDC3-6053-4B7F-B9CF-1338629B6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23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E22AFD-6D4A-4795-AD6E-FADEEC50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694" y="828327"/>
            <a:ext cx="9909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F4C826-F1E9-4059-9751-15EB3FE7E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0693" y="2267495"/>
            <a:ext cx="9909447" cy="335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18D342-3E9F-48AB-9E73-DD8145D89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05CD-58E6-4EDE-B75A-269EDF2FDE2E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264A9E-4E56-4C9C-92D9-2AD07A835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779AAA-A668-4ADC-BEB0-784BF0B6C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4DCE8-A0E9-43EB-AF28-D28968694A72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09897556-F2E1-4415-B252-1620EF11E1A7}"/>
              </a:ext>
            </a:extLst>
          </p:cNvPr>
          <p:cNvGrpSpPr/>
          <p:nvPr userDrawn="1"/>
        </p:nvGrpSpPr>
        <p:grpSpPr>
          <a:xfrm>
            <a:off x="245706" y="0"/>
            <a:ext cx="11946294" cy="3481836"/>
            <a:chOff x="245706" y="0"/>
            <a:chExt cx="11946294" cy="3481836"/>
          </a:xfrm>
        </p:grpSpPr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EAF8619C-C718-4443-8238-2A5CAE74A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706" y="189096"/>
              <a:ext cx="1026573" cy="1026573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63DCA2F-9B15-4186-9AEC-5D942B976426}"/>
                </a:ext>
              </a:extLst>
            </p:cNvPr>
            <p:cNvSpPr txBox="1"/>
            <p:nvPr/>
          </p:nvSpPr>
          <p:spPr>
            <a:xfrm>
              <a:off x="1390261" y="333050"/>
              <a:ext cx="46186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rgbClr val="BD1220"/>
                  </a:solidFill>
                </a:rPr>
                <a:t>8th World Congress on ADHD | 6 – 9 May 2021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4BC0AE11-8787-45F9-B2B1-B65253B7E1AF}"/>
                </a:ext>
              </a:extLst>
            </p:cNvPr>
            <p:cNvCxnSpPr>
              <a:cxnSpLocks/>
            </p:cNvCxnSpPr>
            <p:nvPr/>
          </p:nvCxnSpPr>
          <p:spPr>
            <a:xfrm>
              <a:off x="4422371" y="714721"/>
              <a:ext cx="6483927" cy="0"/>
            </a:xfrm>
            <a:prstGeom prst="line">
              <a:avLst/>
            </a:prstGeom>
            <a:ln w="12700">
              <a:solidFill>
                <a:srgbClr val="EE80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4F9378C9-E799-4EE3-A15F-86D010D49A08}"/>
                </a:ext>
              </a:extLst>
            </p:cNvPr>
            <p:cNvCxnSpPr>
              <a:cxnSpLocks/>
            </p:cNvCxnSpPr>
            <p:nvPr/>
          </p:nvCxnSpPr>
          <p:spPr>
            <a:xfrm>
              <a:off x="6008914" y="588775"/>
              <a:ext cx="6183086" cy="0"/>
            </a:xfrm>
            <a:prstGeom prst="line">
              <a:avLst/>
            </a:prstGeom>
            <a:ln w="12700">
              <a:solidFill>
                <a:srgbClr val="BD122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2027478A-B02F-4E6F-AC56-6669EDBD5E1A}"/>
                </a:ext>
              </a:extLst>
            </p:cNvPr>
            <p:cNvCxnSpPr>
              <a:cxnSpLocks/>
            </p:cNvCxnSpPr>
            <p:nvPr/>
          </p:nvCxnSpPr>
          <p:spPr>
            <a:xfrm>
              <a:off x="11707091" y="0"/>
              <a:ext cx="0" cy="2443784"/>
            </a:xfrm>
            <a:prstGeom prst="line">
              <a:avLst/>
            </a:prstGeom>
            <a:ln w="12700">
              <a:solidFill>
                <a:srgbClr val="EE80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89B5D413-7767-48C0-8675-4458EB0B7D07}"/>
                </a:ext>
              </a:extLst>
            </p:cNvPr>
            <p:cNvCxnSpPr>
              <a:cxnSpLocks/>
            </p:cNvCxnSpPr>
            <p:nvPr/>
          </p:nvCxnSpPr>
          <p:spPr>
            <a:xfrm>
              <a:off x="11572899" y="1122363"/>
              <a:ext cx="0" cy="2359473"/>
            </a:xfrm>
            <a:prstGeom prst="line">
              <a:avLst/>
            </a:prstGeom>
            <a:ln w="12700">
              <a:solidFill>
                <a:srgbClr val="BD122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A94213ED-418A-46DC-9FB3-8F7151ACB5EA}"/>
                </a:ext>
              </a:extLst>
            </p:cNvPr>
            <p:cNvCxnSpPr>
              <a:cxnSpLocks/>
            </p:cNvCxnSpPr>
            <p:nvPr/>
          </p:nvCxnSpPr>
          <p:spPr>
            <a:xfrm>
              <a:off x="11825052" y="0"/>
              <a:ext cx="0" cy="980678"/>
            </a:xfrm>
            <a:prstGeom prst="line">
              <a:avLst/>
            </a:prstGeom>
            <a:ln w="12700">
              <a:solidFill>
                <a:srgbClr val="BD122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37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B5AF2-16CE-4706-BC12-32B5209F9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907C8F-F042-40BA-AC83-414BB93C1E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009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70AD4400-D059-4017-898A-AD3D5E816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3DF11E-73A9-4F29-AB6C-F5F38A79E005}"/>
              </a:ext>
            </a:extLst>
          </p:cNvPr>
          <p:cNvSpPr txBox="1">
            <a:spLocks/>
          </p:cNvSpPr>
          <p:nvPr/>
        </p:nvSpPr>
        <p:spPr>
          <a:xfrm>
            <a:off x="541231" y="3832167"/>
            <a:ext cx="11104900" cy="25270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800" dirty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8942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6DACA-ABD1-414F-A56F-01F111C9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034B83-5507-4992-99C4-8E8C50709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646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14" ma:contentTypeDescription="Ein neues Dokument erstellen." ma:contentTypeScope="" ma:versionID="7ee27f6509aeb8c39a7b33db53b84235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90482812ab8810f4e8e7da917803398a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3CC445A-402C-43E4-8CC5-724D516168FD}"/>
</file>

<file path=customXml/itemProps2.xml><?xml version="1.0" encoding="utf-8"?>
<ds:datastoreItem xmlns:ds="http://schemas.openxmlformats.org/officeDocument/2006/customXml" ds:itemID="{9B7AF1DE-F945-4430-B51E-2951239A8DB3}"/>
</file>

<file path=customXml/itemProps3.xml><?xml version="1.0" encoding="utf-8"?>
<ds:datastoreItem xmlns:ds="http://schemas.openxmlformats.org/officeDocument/2006/customXml" ds:itemID="{BAF64A79-E029-458B-9CB1-BD746E686B8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Annelie Schönfeld</dc:creator>
  <cp:lastModifiedBy>Annelie Schönfeld</cp:lastModifiedBy>
  <cp:revision>1</cp:revision>
  <dcterms:created xsi:type="dcterms:W3CDTF">2021-03-10T13:17:49Z</dcterms:created>
  <dcterms:modified xsi:type="dcterms:W3CDTF">2021-03-10T14:18:48Z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0x0101009974A03683C16745ABBE287E7CFD9012</vt:lpwstr>
  </property>
</Properties>
</file>